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8" r:id="rId2"/>
    <p:sldId id="256" r:id="rId3"/>
    <p:sldId id="262" r:id="rId4"/>
    <p:sldId id="259" r:id="rId5"/>
    <p:sldId id="260" r:id="rId6"/>
    <p:sldId id="261" r:id="rId7"/>
    <p:sldId id="263" r:id="rId8"/>
    <p:sldId id="264" r:id="rId9"/>
    <p:sldId id="265" r:id="rId10"/>
    <p:sldId id="266" r:id="rId11"/>
    <p:sldId id="270" r:id="rId12"/>
    <p:sldId id="268" r:id="rId13"/>
    <p:sldId id="274" r:id="rId14"/>
    <p:sldId id="272" r:id="rId15"/>
    <p:sldId id="271" r:id="rId16"/>
    <p:sldId id="267" r:id="rId17"/>
    <p:sldId id="269" r:id="rId18"/>
    <p:sldId id="276" r:id="rId19"/>
    <p:sldId id="277" r:id="rId20"/>
    <p:sldId id="273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24"/>
  </p:normalViewPr>
  <p:slideViewPr>
    <p:cSldViewPr snapToGrid="0">
      <p:cViewPr>
        <p:scale>
          <a:sx n="100" d="100"/>
          <a:sy n="100" d="100"/>
        </p:scale>
        <p:origin x="144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jpeg>
</file>

<file path=ppt/media/image12.jpg>
</file>

<file path=ppt/media/image13.png>
</file>

<file path=ppt/media/image14.png>
</file>

<file path=ppt/media/image15.jpg>
</file>

<file path=ppt/media/image18.jpg>
</file>

<file path=ppt/media/image19.jpg>
</file>

<file path=ppt/media/image2.png>
</file>

<file path=ppt/media/image20.jpg>
</file>

<file path=ppt/media/image21.png>
</file>

<file path=ppt/media/image3.jpg>
</file>

<file path=ppt/media/image4.jpg>
</file>

<file path=ppt/media/image5.gif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Bogeyman, Fred Garage. Henry Ford, More Intelligent Human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91502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258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NACA test pilots, bob </a:t>
            </a:r>
            <a:r>
              <a:rPr lang="en-US" dirty="0" err="1"/>
              <a:t>gilruth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20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2991938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10/3/23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VTNmLt7QX8E?feature=oembed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8.jpg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8.jp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Atomic Human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C10C-BCBA-727E-F59F-2A2D44D86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Understanding Ourselves in the Age of AI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Heider and Simmel (1944) animation">
            <a:hlinkClick r:id="" action="ppaction://media"/>
            <a:extLst>
              <a:ext uri="{FF2B5EF4-FFF2-40B4-BE49-F238E27FC236}">
                <a16:creationId xmlns:a16="http://schemas.microsoft.com/office/drawing/2014/main" id="{797372EE-C931-BB65-349D-6987195CEDE5}"/>
              </a:ext>
            </a:extLst>
          </p:cNvPr>
          <p:cNvPicPr>
            <a:picLocks noGrp="1" noRot="1" noChangeAspect="1"/>
          </p:cNvPicPr>
          <p:nvPr>
            <p:ph sz="quarter" idx="4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44449" y="901700"/>
            <a:ext cx="65031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8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room with a large machine&#10;&#10;Description automatically generated with medium confidence">
            <a:extLst>
              <a:ext uri="{FF2B5EF4-FFF2-40B4-BE49-F238E27FC236}">
                <a16:creationId xmlns:a16="http://schemas.microsoft.com/office/drawing/2014/main" id="{E7502344-57EE-EC33-8A13-87E2486CC8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922996" y="648463"/>
            <a:ext cx="7919504" cy="5561073"/>
          </a:xfrm>
        </p:spPr>
      </p:pic>
    </p:spTree>
    <p:extLst>
      <p:ext uri="{BB962C8B-B14F-4D97-AF65-F5344CB8AC3E}">
        <p14:creationId xmlns:p14="http://schemas.microsoft.com/office/powerpoint/2010/main" val="2788433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04E3BFD-409C-C199-D5BA-0E6183E5FF2F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037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in flight gear standing in front of a propeller&#10;&#10;Description automatically generated">
            <a:extLst>
              <a:ext uri="{FF2B5EF4-FFF2-40B4-BE49-F238E27FC236}">
                <a16:creationId xmlns:a16="http://schemas.microsoft.com/office/drawing/2014/main" id="{3156B5EC-B921-6879-4C98-C629D53E8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25" y="588142"/>
            <a:ext cx="7905750" cy="568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90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4B10AF-633C-6B8D-A9C1-5DF762A837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529706" y="0"/>
            <a:ext cx="7132588" cy="6858000"/>
          </a:xfrm>
        </p:spPr>
      </p:pic>
    </p:spTree>
    <p:extLst>
      <p:ext uri="{BB962C8B-B14F-4D97-AF65-F5344CB8AC3E}">
        <p14:creationId xmlns:p14="http://schemas.microsoft.com/office/powerpoint/2010/main" val="124409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47546" y="228212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284977" y="2103618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643" y="2192810"/>
            <a:ext cx="2472380" cy="247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Available from 6</a:t>
            </a:r>
            <a:r>
              <a:rPr lang="en-US" sz="2800" baseline="30000" dirty="0"/>
              <a:t>th</a:t>
            </a:r>
            <a:r>
              <a:rPr lang="en-US" sz="2800" dirty="0"/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watercolor of a person in a mask standing in front of a building&#10;&#10;Description automatically generated">
            <a:extLst>
              <a:ext uri="{FF2B5EF4-FFF2-40B4-BE49-F238E27FC236}">
                <a16:creationId xmlns:a16="http://schemas.microsoft.com/office/drawing/2014/main" id="{788C3A78-FF94-F128-63B8-6C28518DD43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253706" y="1928813"/>
            <a:ext cx="3684587" cy="3684587"/>
          </a:xfrm>
        </p:spPr>
      </p:pic>
    </p:spTree>
    <p:extLst>
      <p:ext uri="{BB962C8B-B14F-4D97-AF65-F5344CB8AC3E}">
        <p14:creationId xmlns:p14="http://schemas.microsoft.com/office/powerpoint/2010/main" val="40638275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 old black car parked on a gravel road&#10;&#10;Description automatically generated">
            <a:extLst>
              <a:ext uri="{FF2B5EF4-FFF2-40B4-BE49-F238E27FC236}">
                <a16:creationId xmlns:a16="http://schemas.microsoft.com/office/drawing/2014/main" id="{67B8D7AB-1478-968E-0CBE-0987DD0C4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08742" y="513556"/>
            <a:ext cx="7774515" cy="5830887"/>
          </a:xfr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ovie poster of two people&#10;&#10;Description automatically generated">
            <a:extLst>
              <a:ext uri="{FF2B5EF4-FFF2-40B4-BE49-F238E27FC236}">
                <a16:creationId xmlns:a16="http://schemas.microsoft.com/office/drawing/2014/main" id="{C9AC3B3B-EED3-359C-CD20-76A4F087F5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686076" y="204001"/>
            <a:ext cx="4391124" cy="6449998"/>
          </a:xfr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5BF51D-52DF-23F7-A748-04DB1BC03E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E S A R I N T U L</a:t>
            </a:r>
          </a:p>
          <a:p>
            <a:pPr marL="0" indent="0" algn="ctr">
              <a:buNone/>
            </a:pPr>
            <a:r>
              <a:rPr lang="en-US" sz="4400" dirty="0"/>
              <a:t>O M D P C F B V</a:t>
            </a:r>
          </a:p>
          <a:p>
            <a:pPr marL="0" indent="0" algn="ctr">
              <a:buNone/>
            </a:pPr>
            <a:r>
              <a:rPr lang="en-US" sz="4400" dirty="0"/>
              <a:t>H G J Q Z Y X K 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80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E0543-F2BD-B045-1483-5CCC3FD55600}"/>
              </a:ext>
            </a:extLst>
          </p:cNvPr>
          <p:cNvSpPr txBox="1"/>
          <p:nvPr/>
        </p:nvSpPr>
        <p:spPr>
          <a:xfrm>
            <a:off x="4772970" y="2728152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568305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279114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093698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14936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1356463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59872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FE88F-0998-B938-3EDA-C2AABEEEC02A}"/>
              </a:ext>
            </a:extLst>
          </p:cNvPr>
          <p:cNvSpPr txBox="1"/>
          <p:nvPr/>
        </p:nvSpPr>
        <p:spPr>
          <a:xfrm>
            <a:off x="419692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26364" y="1252980"/>
            <a:ext cx="1088615" cy="1087120"/>
          </a:xfrm>
          <a:prstGeom prst="rect">
            <a:avLst/>
          </a:prstGeom>
        </p:spPr>
      </p:pic>
      <p:pic>
        <p:nvPicPr>
          <p:cNvPr id="12" name="Picture 11" descr="bauby.gif">
            <a:extLst>
              <a:ext uri="{FF2B5EF4-FFF2-40B4-BE49-F238E27FC236}">
                <a16:creationId xmlns:a16="http://schemas.microsoft.com/office/drawing/2014/main" id="{E7585A2C-ECEE-7F2B-0BD5-58594DD55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4227196" y="1269435"/>
            <a:ext cx="1473798" cy="104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1596114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851085-3D75-B6D2-A96D-287CDE178E7C}"/>
              </a:ext>
            </a:extLst>
          </p:cNvPr>
          <p:cNvSpPr txBox="1"/>
          <p:nvPr/>
        </p:nvSpPr>
        <p:spPr>
          <a:xfrm>
            <a:off x="4128803" y="5061215"/>
            <a:ext cx="17107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5 trillion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871585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02639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125722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16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tus_49-2.JPG (1600Ã1200)">
            <a:extLst>
              <a:ext uri="{FF2B5EF4-FFF2-40B4-BE49-F238E27FC236}">
                <a16:creationId xmlns:a16="http://schemas.microsoft.com/office/drawing/2014/main" id="{BA0A36F6-5FE7-8E8B-FB5C-18A13728B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550" y="380185"/>
            <a:ext cx="8130172" cy="60976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.wikimedia.org/wikipedia/commons/f/fe/Marcel_Renault_1903.jpg">
            <a:extLst>
              <a:ext uri="{FF2B5EF4-FFF2-40B4-BE49-F238E27FC236}">
                <a16:creationId xmlns:a16="http://schemas.microsoft.com/office/drawing/2014/main" id="{BC9A5C49-F328-A681-C05F-805129891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782" y="488627"/>
            <a:ext cx="7953708" cy="58807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upload.wikimedia.org/wikipedia/en/b/b9/Caleb_McDuff_WIX_Silence_Racing_livery.jpg">
            <a:extLst>
              <a:ext uri="{FF2B5EF4-FFF2-40B4-BE49-F238E27FC236}">
                <a16:creationId xmlns:a16="http://schemas.microsoft.com/office/drawing/2014/main" id="{9097CD11-C1B8-A848-448E-E4112CFC2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26" y="830513"/>
            <a:ext cx="9209300" cy="5196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21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119</Words>
  <Application>Microsoft Macintosh PowerPoint</Application>
  <PresentationFormat>Widescreen</PresentationFormat>
  <Paragraphs>44</Paragraphs>
  <Slides>21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Amazon Ember</vt:lpstr>
      <vt:lpstr>Arial</vt:lpstr>
      <vt:lpstr>Calibri</vt:lpstr>
      <vt:lpstr>Office Theme</vt:lpstr>
      <vt:lpstr>The Atomic Human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Atomic Human</dc:title>
  <dc:creator>Neil Lawrence</dc:creator>
  <cp:lastModifiedBy>Neil Lawrence</cp:lastModifiedBy>
  <cp:revision>1</cp:revision>
  <dcterms:created xsi:type="dcterms:W3CDTF">2023-10-03T07:04:17Z</dcterms:created>
  <dcterms:modified xsi:type="dcterms:W3CDTF">2023-10-03T11:57:12Z</dcterms:modified>
</cp:coreProperties>
</file>

<file path=docProps/thumbnail.jpeg>
</file>